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3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470148" y="1825191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647812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27, Ley de Acceso a la Información Pública)</a:t>
            </a:r>
          </a:p>
          <a:p>
            <a:r>
              <a:rPr lang="es-GT" sz="850" b="1" dirty="0"/>
              <a:t>INDICE DE INFORMACIÓN CLASIFICADA COMO CONFIDENCIAL O REVSERVADA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563758" y="1935976"/>
            <a:ext cx="6016490" cy="361381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300" dirty="0"/>
              <a:t>La Asociación Deportiva Nacional de Tiro con Armas de Caza con relación al numeral 27                     del artículo 10 del Capítulo segundo, Decreto        No. 57-2008 informa:</a:t>
            </a:r>
            <a:br>
              <a:rPr lang="es-GT" sz="2300" dirty="0"/>
            </a:br>
            <a:r>
              <a:rPr lang="es-GT" sz="1000" dirty="0"/>
              <a:t> </a:t>
            </a:r>
            <a:br>
              <a:rPr lang="es-GT" sz="1000" dirty="0"/>
            </a:br>
            <a:r>
              <a:rPr lang="es-GT" sz="1000" dirty="0"/>
              <a:t> </a:t>
            </a:r>
            <a:r>
              <a:rPr lang="es-GT" sz="2300" dirty="0"/>
              <a:t>que no presenta un índice de información clasificada como confidencial o información reservada de acuerdo a la LAIP, debido a que esta Asociación no ha establecido por disposición            expresa de la máxima autoridad ninguna información clasificada como                              confidencial o reserva para el año 2023.</a:t>
            </a:r>
          </a:p>
        </p:txBody>
      </p:sp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49970"/>
            <a:ext cx="1765300" cy="1459670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2992090" y="1038253"/>
            <a:ext cx="5561015" cy="245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400" b="1" dirty="0"/>
            </a:br>
            <a:br>
              <a:rPr lang="es-GT" sz="1400" b="1" dirty="0"/>
            </a:br>
            <a:br>
              <a:rPr lang="es-GT" sz="1400" b="1" dirty="0"/>
            </a:br>
            <a:r>
              <a:rPr lang="es-GT" sz="1400" b="1" dirty="0"/>
              <a:t>Asociación Deportiva Nacional de Tiro con Armas de Caza</a:t>
            </a:r>
          </a:p>
        </p:txBody>
      </p:sp>
      <p:pic>
        <p:nvPicPr>
          <p:cNvPr id="19" name="Imagen 1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74" y="999996"/>
            <a:ext cx="6120000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57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116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27                     del artículo 10 del Capítulo segundo, Decreto        No. 57-2008 informa:    que no presenta un índice de información clasificada como confidencial o información reservada de acuerdo a la LAIP, debido a que esta Asociación no ha establecido por disposición            expresa de la máxima autoridad ninguna información clasificada como                              confidencial o reserva para el año 2023.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214</cp:revision>
  <cp:lastPrinted>2020-02-25T17:50:52Z</cp:lastPrinted>
  <dcterms:created xsi:type="dcterms:W3CDTF">2017-06-09T21:20:02Z</dcterms:created>
  <dcterms:modified xsi:type="dcterms:W3CDTF">2023-02-11T17:19:57Z</dcterms:modified>
</cp:coreProperties>
</file>